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1096" r:id="rId2"/>
    <p:sldId id="2268" r:id="rId3"/>
    <p:sldId id="2276" r:id="rId4"/>
    <p:sldId id="2261" r:id="rId5"/>
    <p:sldId id="1138" r:id="rId6"/>
    <p:sldId id="2264" r:id="rId7"/>
    <p:sldId id="2267" r:id="rId8"/>
    <p:sldId id="2248" r:id="rId9"/>
    <p:sldId id="2250" r:id="rId10"/>
    <p:sldId id="2249" r:id="rId11"/>
    <p:sldId id="2240" r:id="rId12"/>
    <p:sldId id="2252" r:id="rId13"/>
    <p:sldId id="2255" r:id="rId14"/>
    <p:sldId id="2251" r:id="rId15"/>
    <p:sldId id="2269" r:id="rId16"/>
    <p:sldId id="2270" r:id="rId17"/>
    <p:sldId id="2271" r:id="rId18"/>
    <p:sldId id="2275" r:id="rId19"/>
    <p:sldId id="2273" r:id="rId20"/>
    <p:sldId id="2272" r:id="rId21"/>
    <p:sldId id="2274" r:id="rId22"/>
    <p:sldId id="2253" r:id="rId23"/>
    <p:sldId id="2254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5AA505-2205-4E68-8523-3624E8531C33}" v="2" dt="2022-09-22T07:54:59.043"/>
    <p1510:client id="{FC8C53AC-E238-423D-BD50-6202319CCE1F}" v="4" dt="2022-09-21T15:22:58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3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ijns, A.J. (Andy)" userId="8396d8f7-52b6-4175-a133-af71084ab5de" providerId="ADAL" clId="{9D5AA505-2205-4E68-8523-3624E8531C33}"/>
    <pc:docChg chg="addSld delSld modSld">
      <pc:chgData name="Bruijns, A.J. (Andy)" userId="8396d8f7-52b6-4175-a133-af71084ab5de" providerId="ADAL" clId="{9D5AA505-2205-4E68-8523-3624E8531C33}" dt="2022-09-22T08:38:02.403" v="88" actId="2696"/>
      <pc:docMkLst>
        <pc:docMk/>
      </pc:docMkLst>
      <pc:sldChg chg="addSp modSp del mod">
        <pc:chgData name="Bruijns, A.J. (Andy)" userId="8396d8f7-52b6-4175-a133-af71084ab5de" providerId="ADAL" clId="{9D5AA505-2205-4E68-8523-3624E8531C33}" dt="2022-09-22T08:38:02.403" v="88" actId="2696"/>
        <pc:sldMkLst>
          <pc:docMk/>
          <pc:sldMk cId="630618000" sldId="2246"/>
        </pc:sldMkLst>
        <pc:spChg chg="add mod">
          <ac:chgData name="Bruijns, A.J. (Andy)" userId="8396d8f7-52b6-4175-a133-af71084ab5de" providerId="ADAL" clId="{9D5AA505-2205-4E68-8523-3624E8531C33}" dt="2022-09-22T07:55:00.250" v="87"/>
          <ac:spMkLst>
            <pc:docMk/>
            <pc:sldMk cId="630618000" sldId="2246"/>
            <ac:spMk id="2" creationId="{521F0DA6-3B41-4006-4D14-CECFA08F4CAD}"/>
          </ac:spMkLst>
        </pc:spChg>
      </pc:sldChg>
      <pc:sldChg chg="modSp mod">
        <pc:chgData name="Bruijns, A.J. (Andy)" userId="8396d8f7-52b6-4175-a133-af71084ab5de" providerId="ADAL" clId="{9D5AA505-2205-4E68-8523-3624E8531C33}" dt="2022-09-22T07:53:11.704" v="38" actId="115"/>
        <pc:sldMkLst>
          <pc:docMk/>
          <pc:sldMk cId="638083231" sldId="2253"/>
        </pc:sldMkLst>
        <pc:spChg chg="mod">
          <ac:chgData name="Bruijns, A.J. (Andy)" userId="8396d8f7-52b6-4175-a133-af71084ab5de" providerId="ADAL" clId="{9D5AA505-2205-4E68-8523-3624E8531C33}" dt="2022-09-22T07:53:11.704" v="38" actId="115"/>
          <ac:spMkLst>
            <pc:docMk/>
            <pc:sldMk cId="638083231" sldId="2253"/>
            <ac:spMk id="5" creationId="{70B20563-7E0F-4C9A-9FE0-182441F06AB9}"/>
          </ac:spMkLst>
        </pc:spChg>
      </pc:sldChg>
      <pc:sldChg chg="addSp modSp new mod">
        <pc:chgData name="Bruijns, A.J. (Andy)" userId="8396d8f7-52b6-4175-a133-af71084ab5de" providerId="ADAL" clId="{9D5AA505-2205-4E68-8523-3624E8531C33}" dt="2022-09-22T07:54:14.431" v="80" actId="14100"/>
        <pc:sldMkLst>
          <pc:docMk/>
          <pc:sldMk cId="886904029" sldId="2276"/>
        </pc:sldMkLst>
        <pc:spChg chg="mod">
          <ac:chgData name="Bruijns, A.J. (Andy)" userId="8396d8f7-52b6-4175-a133-af71084ab5de" providerId="ADAL" clId="{9D5AA505-2205-4E68-8523-3624E8531C33}" dt="2022-09-22T07:53:46.017" v="74" actId="20577"/>
          <ac:spMkLst>
            <pc:docMk/>
            <pc:sldMk cId="886904029" sldId="2276"/>
            <ac:spMk id="2" creationId="{9378D807-7450-0544-1F23-469FF94045DD}"/>
          </ac:spMkLst>
        </pc:spChg>
        <pc:spChg chg="mod">
          <ac:chgData name="Bruijns, A.J. (Andy)" userId="8396d8f7-52b6-4175-a133-af71084ab5de" providerId="ADAL" clId="{9D5AA505-2205-4E68-8523-3624E8531C33}" dt="2022-09-22T07:54:14.431" v="80" actId="14100"/>
          <ac:spMkLst>
            <pc:docMk/>
            <pc:sldMk cId="886904029" sldId="2276"/>
            <ac:spMk id="3" creationId="{E17733B3-6BED-1EA5-7271-AD0922F7272D}"/>
          </ac:spMkLst>
        </pc:spChg>
        <pc:picChg chg="add mod">
          <ac:chgData name="Bruijns, A.J. (Andy)" userId="8396d8f7-52b6-4175-a133-af71084ab5de" providerId="ADAL" clId="{9D5AA505-2205-4E68-8523-3624E8531C33}" dt="2022-09-22T07:54:02.092" v="78" actId="1076"/>
          <ac:picMkLst>
            <pc:docMk/>
            <pc:sldMk cId="886904029" sldId="2276"/>
            <ac:picMk id="5" creationId="{1382AF88-4050-9741-B8EA-BD88975E1EFD}"/>
          </ac:picMkLst>
        </pc:picChg>
      </pc:sldChg>
      <pc:sldChg chg="new del">
        <pc:chgData name="Bruijns, A.J. (Andy)" userId="8396d8f7-52b6-4175-a133-af71084ab5de" providerId="ADAL" clId="{9D5AA505-2205-4E68-8523-3624E8531C33}" dt="2022-09-22T07:53:31.240" v="40" actId="47"/>
        <pc:sldMkLst>
          <pc:docMk/>
          <pc:sldMk cId="1769123134" sldId="2276"/>
        </pc:sldMkLst>
      </pc:sldChg>
    </pc:docChg>
  </pc:docChgLst>
  <pc:docChgLst>
    <pc:chgData name="Bruijns, A.J. (Andy)" userId="8396d8f7-52b6-4175-a133-af71084ab5de" providerId="ADAL" clId="{FC8C53AC-E238-423D-BD50-6202319CCE1F}"/>
    <pc:docChg chg="undo custSel addSld delSld modSld">
      <pc:chgData name="Bruijns, A.J. (Andy)" userId="8396d8f7-52b6-4175-a133-af71084ab5de" providerId="ADAL" clId="{FC8C53AC-E238-423D-BD50-6202319CCE1F}" dt="2022-09-21T15:23:01.828" v="684" actId="1076"/>
      <pc:docMkLst>
        <pc:docMk/>
      </pc:docMkLst>
      <pc:sldChg chg="modSp mod">
        <pc:chgData name="Bruijns, A.J. (Andy)" userId="8396d8f7-52b6-4175-a133-af71084ab5de" providerId="ADAL" clId="{FC8C53AC-E238-423D-BD50-6202319CCE1F}" dt="2022-09-21T15:16:40.965" v="44" actId="20577"/>
        <pc:sldMkLst>
          <pc:docMk/>
          <pc:sldMk cId="1647439311" sldId="1096"/>
        </pc:sldMkLst>
        <pc:spChg chg="mod">
          <ac:chgData name="Bruijns, A.J. (Andy)" userId="8396d8f7-52b6-4175-a133-af71084ab5de" providerId="ADAL" clId="{FC8C53AC-E238-423D-BD50-6202319CCE1F}" dt="2022-09-21T15:16:40.965" v="44" actId="20577"/>
          <ac:spMkLst>
            <pc:docMk/>
            <pc:sldMk cId="1647439311" sldId="1096"/>
            <ac:spMk id="4" creationId="{343C5FD3-13BC-45AC-AB04-9804E55D650C}"/>
          </ac:spMkLst>
        </pc:spChg>
      </pc:sldChg>
      <pc:sldChg chg="modSp mod">
        <pc:chgData name="Bruijns, A.J. (Andy)" userId="8396d8f7-52b6-4175-a133-af71084ab5de" providerId="ADAL" clId="{FC8C53AC-E238-423D-BD50-6202319CCE1F}" dt="2022-09-21T15:20:41.825" v="439" actId="5793"/>
        <pc:sldMkLst>
          <pc:docMk/>
          <pc:sldMk cId="638083231" sldId="2253"/>
        </pc:sldMkLst>
        <pc:spChg chg="mod">
          <ac:chgData name="Bruijns, A.J. (Andy)" userId="8396d8f7-52b6-4175-a133-af71084ab5de" providerId="ADAL" clId="{FC8C53AC-E238-423D-BD50-6202319CCE1F}" dt="2022-09-21T15:20:41.825" v="439" actId="5793"/>
          <ac:spMkLst>
            <pc:docMk/>
            <pc:sldMk cId="638083231" sldId="2253"/>
            <ac:spMk id="5" creationId="{70B20563-7E0F-4C9A-9FE0-182441F06AB9}"/>
          </ac:spMkLst>
        </pc:spChg>
      </pc:sldChg>
      <pc:sldChg chg="modSp mod">
        <pc:chgData name="Bruijns, A.J. (Andy)" userId="8396d8f7-52b6-4175-a133-af71084ab5de" providerId="ADAL" clId="{FC8C53AC-E238-423D-BD50-6202319CCE1F}" dt="2022-09-21T15:21:13.989" v="563" actId="20577"/>
        <pc:sldMkLst>
          <pc:docMk/>
          <pc:sldMk cId="45832396" sldId="2254"/>
        </pc:sldMkLst>
        <pc:spChg chg="mod">
          <ac:chgData name="Bruijns, A.J. (Andy)" userId="8396d8f7-52b6-4175-a133-af71084ab5de" providerId="ADAL" clId="{FC8C53AC-E238-423D-BD50-6202319CCE1F}" dt="2022-09-21T15:21:13.989" v="563" actId="20577"/>
          <ac:spMkLst>
            <pc:docMk/>
            <pc:sldMk cId="45832396" sldId="2254"/>
            <ac:spMk id="3" creationId="{5ACCA7D8-119B-460B-A50F-1EA4F10AA7AE}"/>
          </ac:spMkLst>
        </pc:spChg>
      </pc:sldChg>
      <pc:sldChg chg="del">
        <pc:chgData name="Bruijns, A.J. (Andy)" userId="8396d8f7-52b6-4175-a133-af71084ab5de" providerId="ADAL" clId="{FC8C53AC-E238-423D-BD50-6202319CCE1F}" dt="2022-09-21T15:10:37.542" v="2" actId="47"/>
        <pc:sldMkLst>
          <pc:docMk/>
          <pc:sldMk cId="1222415131" sldId="2258"/>
        </pc:sldMkLst>
      </pc:sldChg>
      <pc:sldChg chg="del">
        <pc:chgData name="Bruijns, A.J. (Andy)" userId="8396d8f7-52b6-4175-a133-af71084ab5de" providerId="ADAL" clId="{FC8C53AC-E238-423D-BD50-6202319CCE1F}" dt="2022-09-21T15:10:37.542" v="2" actId="47"/>
        <pc:sldMkLst>
          <pc:docMk/>
          <pc:sldMk cId="3759793853" sldId="2259"/>
        </pc:sldMkLst>
      </pc:sldChg>
      <pc:sldChg chg="del">
        <pc:chgData name="Bruijns, A.J. (Andy)" userId="8396d8f7-52b6-4175-a133-af71084ab5de" providerId="ADAL" clId="{FC8C53AC-E238-423D-BD50-6202319CCE1F}" dt="2022-09-21T15:10:37.542" v="2" actId="47"/>
        <pc:sldMkLst>
          <pc:docMk/>
          <pc:sldMk cId="3163586080" sldId="2265"/>
        </pc:sldMkLst>
      </pc:sldChg>
      <pc:sldChg chg="modSp mod">
        <pc:chgData name="Bruijns, A.J. (Andy)" userId="8396d8f7-52b6-4175-a133-af71084ab5de" providerId="ADAL" clId="{FC8C53AC-E238-423D-BD50-6202319CCE1F}" dt="2022-09-21T15:10:51.351" v="4" actId="20577"/>
        <pc:sldMkLst>
          <pc:docMk/>
          <pc:sldMk cId="428696598" sldId="2269"/>
        </pc:sldMkLst>
        <pc:spChg chg="mod">
          <ac:chgData name="Bruijns, A.J. (Andy)" userId="8396d8f7-52b6-4175-a133-af71084ab5de" providerId="ADAL" clId="{FC8C53AC-E238-423D-BD50-6202319CCE1F}" dt="2022-09-21T15:10:51.351" v="4" actId="20577"/>
          <ac:spMkLst>
            <pc:docMk/>
            <pc:sldMk cId="428696598" sldId="2269"/>
            <ac:spMk id="3" creationId="{899A0121-8343-521F-D7DE-974D7902F2BD}"/>
          </ac:spMkLst>
        </pc:spChg>
      </pc:sldChg>
      <pc:sldChg chg="modSp mod">
        <pc:chgData name="Bruijns, A.J. (Andy)" userId="8396d8f7-52b6-4175-a133-af71084ab5de" providerId="ADAL" clId="{FC8C53AC-E238-423D-BD50-6202319CCE1F}" dt="2022-09-21T15:07:47.277" v="1" actId="1076"/>
        <pc:sldMkLst>
          <pc:docMk/>
          <pc:sldMk cId="800817593" sldId="2270"/>
        </pc:sldMkLst>
        <pc:picChg chg="mod">
          <ac:chgData name="Bruijns, A.J. (Andy)" userId="8396d8f7-52b6-4175-a133-af71084ab5de" providerId="ADAL" clId="{FC8C53AC-E238-423D-BD50-6202319CCE1F}" dt="2022-09-21T15:07:47.277" v="1" actId="1076"/>
          <ac:picMkLst>
            <pc:docMk/>
            <pc:sldMk cId="800817593" sldId="2270"/>
            <ac:picMk id="5" creationId="{1E123F4E-B8A5-C89B-5663-04F937A2CE30}"/>
          </ac:picMkLst>
        </pc:picChg>
      </pc:sldChg>
      <pc:sldChg chg="modSp mod">
        <pc:chgData name="Bruijns, A.J. (Andy)" userId="8396d8f7-52b6-4175-a133-af71084ab5de" providerId="ADAL" clId="{FC8C53AC-E238-423D-BD50-6202319CCE1F}" dt="2022-09-21T15:21:47.668" v="566" actId="20577"/>
        <pc:sldMkLst>
          <pc:docMk/>
          <pc:sldMk cId="1092205901" sldId="2271"/>
        </pc:sldMkLst>
        <pc:spChg chg="mod">
          <ac:chgData name="Bruijns, A.J. (Andy)" userId="8396d8f7-52b6-4175-a133-af71084ab5de" providerId="ADAL" clId="{FC8C53AC-E238-423D-BD50-6202319CCE1F}" dt="2022-09-21T15:21:47.668" v="566" actId="20577"/>
          <ac:spMkLst>
            <pc:docMk/>
            <pc:sldMk cId="1092205901" sldId="2271"/>
            <ac:spMk id="6" creationId="{C78803C3-AADE-BB7B-4B3C-C47940D1AF5F}"/>
          </ac:spMkLst>
        </pc:spChg>
      </pc:sldChg>
      <pc:sldChg chg="modSp mod">
        <pc:chgData name="Bruijns, A.J. (Andy)" userId="8396d8f7-52b6-4175-a133-af71084ab5de" providerId="ADAL" clId="{FC8C53AC-E238-423D-BD50-6202319CCE1F}" dt="2022-09-21T15:13:23.384" v="39" actId="20577"/>
        <pc:sldMkLst>
          <pc:docMk/>
          <pc:sldMk cId="152118605" sldId="2272"/>
        </pc:sldMkLst>
        <pc:spChg chg="mod">
          <ac:chgData name="Bruijns, A.J. (Andy)" userId="8396d8f7-52b6-4175-a133-af71084ab5de" providerId="ADAL" clId="{FC8C53AC-E238-423D-BD50-6202319CCE1F}" dt="2022-09-21T15:13:18.895" v="20" actId="20577"/>
          <ac:spMkLst>
            <pc:docMk/>
            <pc:sldMk cId="152118605" sldId="2272"/>
            <ac:spMk id="3" creationId="{CC0D293F-63A2-D21E-324C-4747FB86924F}"/>
          </ac:spMkLst>
        </pc:spChg>
        <pc:spChg chg="mod">
          <ac:chgData name="Bruijns, A.J. (Andy)" userId="8396d8f7-52b6-4175-a133-af71084ab5de" providerId="ADAL" clId="{FC8C53AC-E238-423D-BD50-6202319CCE1F}" dt="2022-09-21T15:13:23.384" v="39" actId="20577"/>
          <ac:spMkLst>
            <pc:docMk/>
            <pc:sldMk cId="152118605" sldId="2272"/>
            <ac:spMk id="4" creationId="{1B63E496-D715-3F5A-8E16-5CA3BB9DC2AF}"/>
          </ac:spMkLst>
        </pc:spChg>
      </pc:sldChg>
      <pc:sldChg chg="addSp modSp new mod">
        <pc:chgData name="Bruijns, A.J. (Andy)" userId="8396d8f7-52b6-4175-a133-af71084ab5de" providerId="ADAL" clId="{FC8C53AC-E238-423D-BD50-6202319CCE1F}" dt="2022-09-21T15:19:58.827" v="353" actId="14100"/>
        <pc:sldMkLst>
          <pc:docMk/>
          <pc:sldMk cId="12096896" sldId="2273"/>
        </pc:sldMkLst>
        <pc:spChg chg="mod">
          <ac:chgData name="Bruijns, A.J. (Andy)" userId="8396d8f7-52b6-4175-a133-af71084ab5de" providerId="ADAL" clId="{FC8C53AC-E238-423D-BD50-6202319CCE1F}" dt="2022-09-21T15:17:29.533" v="79" actId="20577"/>
          <ac:spMkLst>
            <pc:docMk/>
            <pc:sldMk cId="12096896" sldId="2273"/>
            <ac:spMk id="2" creationId="{5A1CB9FF-6FB5-3BD3-DE96-AAB54DCD4B31}"/>
          </ac:spMkLst>
        </pc:spChg>
        <pc:spChg chg="mod">
          <ac:chgData name="Bruijns, A.J. (Andy)" userId="8396d8f7-52b6-4175-a133-af71084ab5de" providerId="ADAL" clId="{FC8C53AC-E238-423D-BD50-6202319CCE1F}" dt="2022-09-21T15:19:02.061" v="350" actId="20577"/>
          <ac:spMkLst>
            <pc:docMk/>
            <pc:sldMk cId="12096896" sldId="2273"/>
            <ac:spMk id="3" creationId="{F1F3901E-B8BC-D891-7EF1-C8425CE8D364}"/>
          </ac:spMkLst>
        </pc:spChg>
        <pc:picChg chg="add mod">
          <ac:chgData name="Bruijns, A.J. (Andy)" userId="8396d8f7-52b6-4175-a133-af71084ab5de" providerId="ADAL" clId="{FC8C53AC-E238-423D-BD50-6202319CCE1F}" dt="2022-09-21T15:19:58.827" v="353" actId="14100"/>
          <ac:picMkLst>
            <pc:docMk/>
            <pc:sldMk cId="12096896" sldId="2273"/>
            <ac:picMk id="2050" creationId="{623AEA10-2131-523D-B9FE-B478A61D6C85}"/>
          </ac:picMkLst>
        </pc:picChg>
      </pc:sldChg>
      <pc:sldChg chg="new del">
        <pc:chgData name="Bruijns, A.J. (Andy)" userId="8396d8f7-52b6-4175-a133-af71084ab5de" providerId="ADAL" clId="{FC8C53AC-E238-423D-BD50-6202319CCE1F}" dt="2022-09-21T15:16:16.939" v="40" actId="47"/>
        <pc:sldMkLst>
          <pc:docMk/>
          <pc:sldMk cId="2157593909" sldId="2273"/>
        </pc:sldMkLst>
      </pc:sldChg>
      <pc:sldChg chg="addSp delSp modSp new mod">
        <pc:chgData name="Bruijns, A.J. (Andy)" userId="8396d8f7-52b6-4175-a133-af71084ab5de" providerId="ADAL" clId="{FC8C53AC-E238-423D-BD50-6202319CCE1F}" dt="2022-09-21T15:23:01.828" v="684" actId="1076"/>
        <pc:sldMkLst>
          <pc:docMk/>
          <pc:sldMk cId="976740821" sldId="2274"/>
        </pc:sldMkLst>
        <pc:spChg chg="mod">
          <ac:chgData name="Bruijns, A.J. (Andy)" userId="8396d8f7-52b6-4175-a133-af71084ab5de" providerId="ADAL" clId="{FC8C53AC-E238-423D-BD50-6202319CCE1F}" dt="2022-09-21T15:20:10.493" v="366" actId="20577"/>
          <ac:spMkLst>
            <pc:docMk/>
            <pc:sldMk cId="976740821" sldId="2274"/>
            <ac:spMk id="2" creationId="{D9F04756-33B9-C88E-87EE-DB630098FBA4}"/>
          </ac:spMkLst>
        </pc:spChg>
        <pc:spChg chg="del">
          <ac:chgData name="Bruijns, A.J. (Andy)" userId="8396d8f7-52b6-4175-a133-af71084ab5de" providerId="ADAL" clId="{FC8C53AC-E238-423D-BD50-6202319CCE1F}" dt="2022-09-21T15:22:58.542" v="682" actId="931"/>
          <ac:spMkLst>
            <pc:docMk/>
            <pc:sldMk cId="976740821" sldId="2274"/>
            <ac:spMk id="3" creationId="{3040FB74-8F7D-C189-0C07-8C28B9E235B2}"/>
          </ac:spMkLst>
        </pc:spChg>
        <pc:picChg chg="add mod">
          <ac:chgData name="Bruijns, A.J. (Andy)" userId="8396d8f7-52b6-4175-a133-af71084ab5de" providerId="ADAL" clId="{FC8C53AC-E238-423D-BD50-6202319CCE1F}" dt="2022-09-21T15:23:01.828" v="684" actId="1076"/>
          <ac:picMkLst>
            <pc:docMk/>
            <pc:sldMk cId="976740821" sldId="2274"/>
            <ac:picMk id="5" creationId="{F7E59E4B-3FD1-8012-3A53-BD1C6604B175}"/>
          </ac:picMkLst>
        </pc:picChg>
      </pc:sldChg>
      <pc:sldChg chg="modSp new mod">
        <pc:chgData name="Bruijns, A.J. (Andy)" userId="8396d8f7-52b6-4175-a133-af71084ab5de" providerId="ADAL" clId="{FC8C53AC-E238-423D-BD50-6202319CCE1F}" dt="2022-09-21T15:22:24.725" v="681" actId="313"/>
        <pc:sldMkLst>
          <pc:docMk/>
          <pc:sldMk cId="1269793852" sldId="2275"/>
        </pc:sldMkLst>
        <pc:spChg chg="mod">
          <ac:chgData name="Bruijns, A.J. (Andy)" userId="8396d8f7-52b6-4175-a133-af71084ab5de" providerId="ADAL" clId="{FC8C53AC-E238-423D-BD50-6202319CCE1F}" dt="2022-09-21T15:21:55.636" v="586" actId="20577"/>
          <ac:spMkLst>
            <pc:docMk/>
            <pc:sldMk cId="1269793852" sldId="2275"/>
            <ac:spMk id="2" creationId="{9C05409B-A076-DA44-3DB9-E7DCC2457DB7}"/>
          </ac:spMkLst>
        </pc:spChg>
        <pc:spChg chg="mod">
          <ac:chgData name="Bruijns, A.J. (Andy)" userId="8396d8f7-52b6-4175-a133-af71084ab5de" providerId="ADAL" clId="{FC8C53AC-E238-423D-BD50-6202319CCE1F}" dt="2022-09-21T15:22:24.725" v="681" actId="313"/>
          <ac:spMkLst>
            <pc:docMk/>
            <pc:sldMk cId="1269793852" sldId="2275"/>
            <ac:spMk id="3" creationId="{B19077E7-3CE4-8104-1926-42D59D400D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04C75-3BF1-44E1-8C31-AD6C4C9FC0D0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5CE30-F568-472A-8C2C-D8F50EC5B99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515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37A6D-B039-4AFB-988B-3500AB215AD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56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F74F-E3EE-4FDD-8B33-799AA501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D5C6898-80C1-49E1-9338-08E821762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67D329-5D8D-4068-8F44-B1D99C64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15439B-4C01-4C6D-8C8B-572D3693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BDC17D-DDCA-4A4F-A5BA-0361DF837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688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54A49-0425-47F2-8117-5E575B2C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F398350-507D-479F-8B00-53A8154F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8168BE-9EB1-4B4E-BBFA-3EC2C218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DB78BC4-AC05-485A-B916-2CEE53A0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8032FE-0BD1-476C-8AE1-F0D2ED1C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4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CB678FB-8D1E-46F1-91A5-8C5595C79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54F9B6-477F-4D10-8641-FA81705EC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124AED-5BD3-4974-BC14-D2B759EF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791865-58C5-49A4-9AB9-031833C4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31F3E1-DF25-4C3B-AFA4-F4DB9543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0642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1">
            <a:extLst>
              <a:ext uri="{FF2B5EF4-FFF2-40B4-BE49-F238E27FC236}">
                <a16:creationId xmlns:a16="http://schemas.microsoft.com/office/drawing/2014/main" id="{8E6419F2-1315-423E-A0FD-F1EB1097E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" y="1500"/>
            <a:ext cx="12187276" cy="6854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AE1C20A-2CD1-439B-B2CF-C2CB7715E5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" y="359957"/>
            <a:ext cx="12192000" cy="1636939"/>
          </a:xfrm>
          <a:prstGeom prst="rect">
            <a:avLst/>
          </a:prstGeom>
          <a:noFill/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CEA33061-4E3C-40F0-A242-371746422AAD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08009" y="1370164"/>
            <a:ext cx="10708415" cy="381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916"/>
              </a:lnSpc>
              <a:spcBef>
                <a:spcPts val="0"/>
              </a:spcBef>
              <a:buFont typeface="Wingdings" pitchFamily="-80" charset="2"/>
              <a:buNone/>
              <a:defRPr sz="2222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</a:t>
            </a:r>
            <a:r>
              <a:rPr lang="en-US" noProof="0" err="1"/>
              <a:t>om</a:t>
            </a:r>
            <a:r>
              <a:rPr lang="en-US" noProof="0"/>
              <a:t> de </a:t>
            </a:r>
            <a:r>
              <a:rPr lang="en-US" noProof="0" err="1"/>
              <a:t>namen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51CFE1-A661-4E71-A89E-15C577BC883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8571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75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pic>
        <p:nvPicPr>
          <p:cNvPr id="8" name="Afbeelding 10">
            <a:extLst>
              <a:ext uri="{FF2B5EF4-FFF2-40B4-BE49-F238E27FC236}">
                <a16:creationId xmlns:a16="http://schemas.microsoft.com/office/drawing/2014/main" id="{ABC96C86-A503-4A54-97A0-40BB99C4A0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403"/>
            <a:ext cx="12192000" cy="2495425"/>
          </a:xfrm>
          <a:prstGeom prst="rect">
            <a:avLst/>
          </a:prstGeom>
        </p:spPr>
      </p:pic>
      <p:sp>
        <p:nvSpPr>
          <p:cNvPr id="9" name="Tijdelijke aanduiding voor tekst 24">
            <a:extLst>
              <a:ext uri="{FF2B5EF4-FFF2-40B4-BE49-F238E27FC236}">
                <a16:creationId xmlns:a16="http://schemas.microsoft.com/office/drawing/2014/main" id="{82DAD9FA-6F5A-404F-8D33-66F0B1641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207" y="6349990"/>
            <a:ext cx="4540657" cy="40004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778"/>
              </a:lnSpc>
              <a:spcBef>
                <a:spcPts val="0"/>
              </a:spcBef>
              <a:buFont typeface="Arial" panose="020B0604020202020204" pitchFamily="34" charset="0"/>
              <a:buNone/>
              <a:defRPr sz="1389">
                <a:solidFill>
                  <a:srgbClr val="000000"/>
                </a:solidFill>
              </a:defRPr>
            </a:lvl1pPr>
          </a:lstStyle>
          <a:p>
            <a:pPr lvl="0"/>
            <a:r>
              <a:rPr lang="nl-NL"/>
              <a:t>Onderwerp</a:t>
            </a:r>
          </a:p>
        </p:txBody>
      </p:sp>
      <p:pic>
        <p:nvPicPr>
          <p:cNvPr id="10" name="Afbeelding 14">
            <a:extLst>
              <a:ext uri="{FF2B5EF4-FFF2-40B4-BE49-F238E27FC236}">
                <a16:creationId xmlns:a16="http://schemas.microsoft.com/office/drawing/2014/main" id="{FABA1000-B54D-462A-9861-A389993F830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74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BE8AA42-FF6F-4B69-9487-6E4C8BDB3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957"/>
            <a:ext cx="12192000" cy="1168893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9303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333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802561" y="1779415"/>
            <a:ext cx="9339972" cy="411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2500">
                <a:solidFill>
                  <a:srgbClr val="000000"/>
                </a:solidFill>
              </a:defRPr>
            </a:lvl1pPr>
            <a:lvl2pPr marL="0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222">
                <a:solidFill>
                  <a:srgbClr val="000000"/>
                </a:solidFill>
              </a:defRPr>
            </a:lvl2pPr>
            <a:lvl3pPr marL="749952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1944">
                <a:solidFill>
                  <a:srgbClr val="000000"/>
                </a:solidFill>
              </a:defRPr>
            </a:lvl3pPr>
            <a:lvl4pPr>
              <a:defRPr sz="2500">
                <a:solidFill>
                  <a:srgbClr val="000000"/>
                </a:solidFill>
              </a:defRPr>
            </a:lvl4pPr>
            <a:lvl5pPr>
              <a:defRPr sz="25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798E708F-B418-453D-8ACA-083AFA0E97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3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92247-DC58-4F16-B400-BBE1F5AD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1AFA8-651D-43E0-8A9C-2B1D11B4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84C47F-0594-45CC-A605-038DC456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D71DEB-2BA2-4B8E-8F21-4B1CF0C1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2F51DE-8D5C-4AD4-970B-122CF68C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312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1D867-F43D-4AEA-BAEA-FBFDC8B7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06B7136-8CE7-4AE2-B880-95F4ED15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4D6028-D553-4836-8DAE-F4A31D5A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FD28CC-4059-43BE-B8DD-99BE4989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80EA76-170A-4D56-97BD-B6EAEF4B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548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EFA6C-EA2F-4466-BA82-97E9DE35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CC3B48-72F1-4FFD-B147-B8B2546F6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1A9757-BCD1-4A15-929D-145BD6F0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F0F996-4598-40F7-92C5-072E8372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8CE2221-9532-42DB-9725-CA6B3FAA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C24C06-FE56-4170-9B9A-84756362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53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EDA54-F6C2-485A-ACB3-8C15C953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11C753-4DE9-4A5D-B35C-480771A6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83A045-C918-4FEA-A6DD-D18061A42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9E89EA-7543-4370-8564-0DA8B6E5B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ADD688E-CD19-4FAD-97D2-64CBEE476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6345482-AE63-4AEC-A8C9-0E05FAE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6973291-2250-46A2-B229-E36217BF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0014534-DA41-4E6D-9688-5C8FAD45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5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1407A-F78A-4FF3-99BD-97EBE5DE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7F63383-40CB-42D8-9266-4C78E0A9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53EF557-424F-4260-90DA-3A5E23EE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301746-891E-49E9-93CC-B5B015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67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3C39EC-E2F8-4763-851E-A0E69252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097FDF-1DC6-48C4-A091-D79850FE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DEB147-4C46-4B3A-81C9-AC588C0C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637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100A2-BAF9-4A53-B16A-574CC500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82EC14-16E2-4521-B499-E41FC9583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3EFDED0-7E52-4EFB-897B-D2E720E56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2AF1072-4A58-4AB7-B6F8-68C4FFC4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1A3C29-363E-4B52-BE0C-1607FA90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2BB2710-351F-4890-9516-B718D0C6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36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D3514E-5187-4B6D-BDE4-54CA63E0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6B3BEF-198B-47B3-803C-D1180A4CF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19F4F3-7EB2-4015-B69E-062D9C72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B76AC11-9F8B-4561-A12E-0A7F92E7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F50696-DA5A-4480-912C-14CF489D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E46BE7-CD47-4716-8DE3-DAAF4DA4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1501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65D220-2424-4D22-8F08-D673942E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204213-A83F-43F6-802D-CC4A303C3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AA0B68-6522-46F3-916F-7FA809F9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A7AE2-A5C7-441C-B017-7E310870B294}" type="datetimeFigureOut">
              <a:rPr lang="nl-NL" smtClean="0"/>
              <a:t>22-9-2022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1BDE9D-98EC-4A42-86E2-5533D4F7D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1E32C-B9B9-4076-84CF-74E262D6F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99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ur03.safelinks.protection.outlook.com/?url=https%3A%2F%2Fwww.tygron.com%2Fnl%2F2021%2F04%2F07%2Fwat-is-de-meest-effectieve-manier-van-bomen-plaatsen-om-hittestress-te-verminderen%2F&amp;data=05%7C01%7Ca.j.bruijns%40hr.nl%7C9bb4db6a48604db41af008da9bde1229%7Cca6fbace7cba4d538681a06284f7ff46%7C1%7C0%7C637993675342913717%7CUnknown%7CTWFpbGZsb3d8eyJWIjoiMC4wLjAwMDAiLCJQIjoiV2luMzIiLCJBTiI6Ik1haWwiLCJXVCI6Mn0%3D%7C3000%7C%7C%7C&amp;sdata=%2BeGwSOe0wZZDdQhT3Jxngm%2FgwquLFXQglyuK0eaw15o%3D&amp;reserved=0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8434D549-1CE7-49E5-808F-C7026735E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6005928"/>
            <a:ext cx="327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nl-NL" sz="1200">
                <a:solidFill>
                  <a:schemeClr val="bg1"/>
                </a:solidFill>
              </a:rPr>
              <a:t>Rotterdam, 00 januari 2007</a:t>
            </a:r>
            <a:endParaRPr lang="nl-NL" sz="1200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297F-0BD4-40F1-85A1-FC62555E6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3100" dirty="0"/>
              <a:t>Digital Twins: Tygron, Les 3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C5FD3-13BC-45AC-AB04-9804E55D65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2022 - 2023</a:t>
            </a:r>
          </a:p>
        </p:txBody>
      </p:sp>
    </p:spTree>
    <p:extLst>
      <p:ext uri="{BB962C8B-B14F-4D97-AF65-F5344CB8AC3E}">
        <p14:creationId xmlns:p14="http://schemas.microsoft.com/office/powerpoint/2010/main" val="164743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0EFAF-B0C2-4994-AEAC-4B1F01552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Het creëren van de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situation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8C3E60C-B667-4EF1-83FC-050830B5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670867"/>
            <a:ext cx="10955279" cy="94310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745D1AB7-252F-4706-B6C1-978B0658043F}"/>
              </a:ext>
            </a:extLst>
          </p:cNvPr>
          <p:cNvSpPr txBox="1"/>
          <p:nvPr/>
        </p:nvSpPr>
        <p:spPr>
          <a:xfrm>
            <a:off x="505207" y="2770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dirty="0"/>
              <a:t>Test Run: test uw maatregelen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09D293F-7010-405E-8D25-77B77821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55" y="3140244"/>
            <a:ext cx="1724069" cy="172406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F57D4B8-5FAF-40AD-83C0-BE335632E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7" y="5159895"/>
            <a:ext cx="1185901" cy="110267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DD65579-3087-405E-9A78-0AAA6582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223" y="5159895"/>
            <a:ext cx="1185901" cy="110267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E18F1F7-EBB6-4784-9267-10EF05A9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653" y="5093220"/>
            <a:ext cx="1185901" cy="1102678"/>
          </a:xfrm>
          <a:prstGeom prst="rect">
            <a:avLst/>
          </a:prstGeom>
        </p:spPr>
      </p:pic>
      <p:sp>
        <p:nvSpPr>
          <p:cNvPr id="15" name="Pijl: rechts 14">
            <a:extLst>
              <a:ext uri="{FF2B5EF4-FFF2-40B4-BE49-F238E27FC236}">
                <a16:creationId xmlns:a16="http://schemas.microsoft.com/office/drawing/2014/main" id="{C9DBA5C8-9CC1-4F9A-8475-5786B5D82EDB}"/>
              </a:ext>
            </a:extLst>
          </p:cNvPr>
          <p:cNvSpPr/>
          <p:nvPr/>
        </p:nvSpPr>
        <p:spPr>
          <a:xfrm rot="18853916">
            <a:off x="1320953" y="4684818"/>
            <a:ext cx="447675" cy="43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2749206F-C5B1-4BF3-BCF0-DA6AAB7D04ED}"/>
              </a:ext>
            </a:extLst>
          </p:cNvPr>
          <p:cNvSpPr/>
          <p:nvPr/>
        </p:nvSpPr>
        <p:spPr>
          <a:xfrm rot="15307081">
            <a:off x="2502203" y="4725629"/>
            <a:ext cx="447675" cy="43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3C814551-8F40-4F0D-BF3A-908AA8F1628A}"/>
              </a:ext>
            </a:extLst>
          </p:cNvPr>
          <p:cNvSpPr/>
          <p:nvPr/>
        </p:nvSpPr>
        <p:spPr>
          <a:xfrm rot="13261824">
            <a:off x="3516816" y="4645321"/>
            <a:ext cx="447675" cy="43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D632944A-E433-4FD8-9B36-6AFEADE9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65887"/>
            <a:ext cx="5382170" cy="3648075"/>
          </a:xfrm>
          <a:prstGeom prst="rect">
            <a:avLst/>
          </a:prstGeom>
        </p:spPr>
      </p:pic>
      <p:cxnSp>
        <p:nvCxnSpPr>
          <p:cNvPr id="23" name="Verbindingslijn: gebogen 22">
            <a:extLst>
              <a:ext uri="{FF2B5EF4-FFF2-40B4-BE49-F238E27FC236}">
                <a16:creationId xmlns:a16="http://schemas.microsoft.com/office/drawing/2014/main" id="{9C0B4036-2CC2-4E77-A919-3D42F822B1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86124" y="4002279"/>
            <a:ext cx="2809876" cy="1874646"/>
          </a:xfrm>
          <a:prstGeom prst="bentConnector3">
            <a:avLst>
              <a:gd name="adj1" fmla="val 788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67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6592B2-A677-40D5-A069-D207A49F0A65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 err="1"/>
              <a:t>Measures</a:t>
            </a:r>
            <a:r>
              <a:rPr lang="nl-NL" dirty="0"/>
              <a:t>: Buildings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DD81B3-E32C-40CD-94BE-0197D037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561725"/>
            <a:ext cx="9820275" cy="48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2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E0D9C-E02B-442E-8020-BA7385CC8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</a:t>
            </a:r>
            <a:r>
              <a:rPr lang="nl-NL" dirty="0" err="1"/>
              <a:t>Measures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2119D7-532A-4AE6-8785-5C6F4D20D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33550"/>
            <a:ext cx="10637326" cy="4161105"/>
          </a:xfrm>
        </p:spPr>
        <p:txBody>
          <a:bodyPr/>
          <a:lstStyle/>
          <a:p>
            <a:r>
              <a:rPr lang="en-CA" dirty="0"/>
              <a:t>Lowering/raising areas</a:t>
            </a:r>
          </a:p>
          <a:p>
            <a:r>
              <a:rPr lang="en-CA" dirty="0"/>
              <a:t>Adding water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245D998-9AA4-48A7-86A6-ECC80E52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49" y="3676650"/>
            <a:ext cx="5759976" cy="310220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B705F7A-B650-4C3F-95CB-92449EA2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873" y="326795"/>
            <a:ext cx="5010688" cy="310220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599C2C1-2D9F-4F03-B968-508A2AB58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73" y="3512902"/>
            <a:ext cx="5107252" cy="326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5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A33F8-08C5-4239-B74D-8B45D8AE7E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Removing</a:t>
            </a:r>
            <a:r>
              <a:rPr lang="nl-NL" dirty="0"/>
              <a:t> </a:t>
            </a:r>
            <a:r>
              <a:rPr lang="nl-NL" dirty="0" err="1"/>
              <a:t>objects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FD4E1ED-2C16-488F-ACE1-9008BE6F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566997"/>
            <a:ext cx="8292982" cy="518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6592B2-A677-40D5-A069-D207A49F0A65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Action: </a:t>
            </a:r>
            <a:r>
              <a:rPr lang="nl-NL" dirty="0" err="1"/>
              <a:t>creating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GO-button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BE8E93-3AF1-432F-B40B-17769857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66" y="2119184"/>
            <a:ext cx="9101534" cy="473881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68589CB-A204-4CC8-B9B2-6A9FE5FCAD2E}"/>
              </a:ext>
            </a:extLst>
          </p:cNvPr>
          <p:cNvSpPr txBox="1"/>
          <p:nvPr/>
        </p:nvSpPr>
        <p:spPr>
          <a:xfrm>
            <a:off x="3891776" y="1684285"/>
            <a:ext cx="5423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BF39954-878D-4C5B-A1D9-FFCF94D58A6D}"/>
              </a:ext>
            </a:extLst>
          </p:cNvPr>
          <p:cNvSpPr txBox="1"/>
          <p:nvPr/>
        </p:nvSpPr>
        <p:spPr>
          <a:xfrm>
            <a:off x="2453501" y="6497267"/>
            <a:ext cx="5423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50668AC-B33B-478F-A27B-8BFA935B9B38}"/>
              </a:ext>
            </a:extLst>
          </p:cNvPr>
          <p:cNvSpPr txBox="1"/>
          <p:nvPr/>
        </p:nvSpPr>
        <p:spPr>
          <a:xfrm>
            <a:off x="12302351" y="2703221"/>
            <a:ext cx="5423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5338409-A9A2-48F5-965F-26A48CDDA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3" y="1733550"/>
            <a:ext cx="2873281" cy="2647950"/>
          </a:xfrm>
        </p:spPr>
        <p:txBody>
          <a:bodyPr>
            <a:normAutofit fontScale="92500"/>
          </a:bodyPr>
          <a:lstStyle/>
          <a:p>
            <a:r>
              <a:rPr lang="nl-NL" dirty="0"/>
              <a:t>1. Open ‘Actions’</a:t>
            </a:r>
          </a:p>
          <a:p>
            <a:r>
              <a:rPr lang="nl-NL" dirty="0"/>
              <a:t>2. Nieuwe toevoegen</a:t>
            </a:r>
          </a:p>
          <a:p>
            <a:r>
              <a:rPr lang="nl-NL" dirty="0"/>
              <a:t>3. Actions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NL" dirty="0"/>
          </a:p>
          <a:p>
            <a:r>
              <a:rPr lang="nl-NL" dirty="0"/>
              <a:t>Assign </a:t>
            </a:r>
            <a:r>
              <a:rPr lang="nl-NL" dirty="0" err="1"/>
              <a:t>measure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8649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613E5-83C7-258A-1197-989B959404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Uitleg eindopdracht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9A0121-8343-521F-D7DE-974D7902F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17040"/>
            <a:ext cx="10637326" cy="4927600"/>
          </a:xfrm>
        </p:spPr>
        <p:txBody>
          <a:bodyPr>
            <a:normAutofit fontScale="77500" lnSpcReduction="20000"/>
          </a:bodyPr>
          <a:lstStyle/>
          <a:p>
            <a:r>
              <a:rPr lang="nl-NL" sz="1800" dirty="0"/>
              <a:t>Aan de slag voor de gemeente Rotterdam (opdrachtgever E. Schoor)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 gemeente Rotterdam heeft, middels onderzoek, op een aantal locaties/wijken in de stad geconstateerd dat er sprake is van </a:t>
            </a:r>
            <a:r>
              <a:rPr lang="nl-N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hittestress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Aan jullie nu de vraag om onderzoek te doen naar mogelijke maatregelen om deze hittestress te verminderen. Dit doe je in duo’s.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Pak een straat in de wijk Middelland</a:t>
            </a:r>
          </a:p>
          <a:p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nl-N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Eisen/vragen vanuit de gemeente:</a:t>
            </a:r>
          </a:p>
          <a:p>
            <a:r>
              <a:rPr lang="nl-NL" sz="1800" dirty="0"/>
              <a:t>Bekijk het effect van de plaatsing van de bomen en het effect op de hitte tijdens de twee windrichtingen</a:t>
            </a:r>
          </a:p>
          <a:p>
            <a:r>
              <a:rPr lang="nl-NL" sz="1800" dirty="0"/>
              <a:t>De 200m2 aaneengesloten schaduw is om een koele plek te simuleren (groep bomen). </a:t>
            </a:r>
          </a:p>
          <a:p>
            <a:r>
              <a:rPr lang="nl-NL" sz="1800" dirty="0"/>
              <a:t>Het effect van bomen op een looproute zoals in onderstaand onderzoek mag ook. </a:t>
            </a:r>
          </a:p>
          <a:p>
            <a:r>
              <a:rPr lang="nl-NL" sz="1800" dirty="0"/>
              <a:t>Wat gebeurt er met de PET op andere plekken buiten de directe invloedkring van de boom?</a:t>
            </a:r>
          </a:p>
          <a:p>
            <a:r>
              <a:rPr lang="nl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Tygron NL </a:t>
            </a:r>
            <a:r>
              <a:rPr lang="nl-NL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Geodesign</a:t>
            </a:r>
            <a:r>
              <a:rPr lang="nl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 Platform | Wat is de meest effectieve manier van bomen plaatsen om hittestress te verminderen?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42869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A719E-C125-ECDB-A974-C5AF6C971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 de buurt!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E123F4E-B8A5-C89B-5663-04F937A2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279" y="731049"/>
            <a:ext cx="6081514" cy="5770880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D9AE8B37-9BCB-8114-4748-4876EF7AE916}"/>
              </a:ext>
            </a:extLst>
          </p:cNvPr>
          <p:cNvSpPr/>
          <p:nvPr/>
        </p:nvSpPr>
        <p:spPr>
          <a:xfrm rot="19175218">
            <a:off x="7272045" y="4524322"/>
            <a:ext cx="743095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B27BD4A-0F45-766D-5999-329323FAD0F3}"/>
              </a:ext>
            </a:extLst>
          </p:cNvPr>
          <p:cNvSpPr/>
          <p:nvPr/>
        </p:nvSpPr>
        <p:spPr>
          <a:xfrm>
            <a:off x="7071360" y="2133600"/>
            <a:ext cx="1158240" cy="795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877F9EF-A83F-027A-4EF1-F4D747F36193}"/>
              </a:ext>
            </a:extLst>
          </p:cNvPr>
          <p:cNvSpPr/>
          <p:nvPr/>
        </p:nvSpPr>
        <p:spPr>
          <a:xfrm>
            <a:off x="7071360" y="2929316"/>
            <a:ext cx="1158240" cy="706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83FAA8C-5574-2710-B688-13F6F9EB4110}"/>
              </a:ext>
            </a:extLst>
          </p:cNvPr>
          <p:cNvSpPr/>
          <p:nvPr/>
        </p:nvSpPr>
        <p:spPr>
          <a:xfrm>
            <a:off x="7071360" y="3616489"/>
            <a:ext cx="1158240" cy="873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08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FC17D-1669-C0A6-6198-5CD7EFFA7D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Kaartmateriaal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416430-C925-B98F-11F6-4C3A6DC30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63175"/>
            <a:ext cx="10350053" cy="4115240"/>
          </a:xfrm>
        </p:spPr>
        <p:txBody>
          <a:bodyPr>
            <a:normAutofit/>
          </a:bodyPr>
          <a:lstStyle/>
          <a:p>
            <a:r>
              <a:rPr lang="nl-NL" sz="1400" dirty="0"/>
              <a:t>Prioriteiten WeerWoord_16 mei 2022_Wijktypologien_Middelland.pdf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87AB8C-E917-598B-2AEA-A91F4BFB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2405"/>
            <a:ext cx="5783373" cy="6353189"/>
          </a:xfrm>
          <a:prstGeom prst="rect">
            <a:avLst/>
          </a:prstGeom>
        </p:spPr>
      </p:pic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C78803C3-AADE-BB7B-4B3C-C47940D1AF5F}"/>
              </a:ext>
            </a:extLst>
          </p:cNvPr>
          <p:cNvSpPr txBox="1">
            <a:spLocks/>
          </p:cNvSpPr>
          <p:nvPr/>
        </p:nvSpPr>
        <p:spPr bwMode="auto">
          <a:xfrm>
            <a:off x="505207" y="1717040"/>
            <a:ext cx="10637326" cy="417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-374976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222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49952" indent="-374976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944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dirty="0"/>
              <a:t>Bekijk de kaarten op Canvas</a:t>
            </a:r>
          </a:p>
          <a:p>
            <a:r>
              <a:rPr lang="nl-NL" sz="1800" dirty="0"/>
              <a:t>1. Wat komen jullie zoal tegen?</a:t>
            </a:r>
          </a:p>
        </p:txBody>
      </p:sp>
    </p:spTree>
    <p:extLst>
      <p:ext uri="{BB962C8B-B14F-4D97-AF65-F5344CB8AC3E}">
        <p14:creationId xmlns:p14="http://schemas.microsoft.com/office/powerpoint/2010/main" val="109220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5409B-A076-DA44-3DB9-E7DCC2457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Kijk nu in Tygron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9077E7-3CE4-8104-1926-42D59D40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98319"/>
            <a:ext cx="10637326" cy="4096335"/>
          </a:xfrm>
        </p:spPr>
        <p:txBody>
          <a:bodyPr/>
          <a:lstStyle/>
          <a:p>
            <a:r>
              <a:rPr lang="nl-NL" dirty="0"/>
              <a:t>Welke </a:t>
            </a:r>
            <a:r>
              <a:rPr lang="nl-NL" dirty="0" err="1"/>
              <a:t>overlays</a:t>
            </a:r>
            <a:r>
              <a:rPr lang="nl-NL" dirty="0"/>
              <a:t> (kaarten) kunnen interessant zijn voor de eindopdracht?</a:t>
            </a:r>
          </a:p>
        </p:txBody>
      </p:sp>
    </p:spTree>
    <p:extLst>
      <p:ext uri="{BB962C8B-B14F-4D97-AF65-F5344CB8AC3E}">
        <p14:creationId xmlns:p14="http://schemas.microsoft.com/office/powerpoint/2010/main" val="126979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CB9FF-6FB5-3BD3-DE96-AAB54DCD4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Wat doen we met al die informatie?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F3901E-B8BC-D891-7EF1-C8425CE8D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788159"/>
            <a:ext cx="10827573" cy="4106495"/>
          </a:xfrm>
        </p:spPr>
        <p:txBody>
          <a:bodyPr/>
          <a:lstStyle/>
          <a:p>
            <a:r>
              <a:rPr lang="nl-NL" dirty="0"/>
              <a:t>Advies geven</a:t>
            </a:r>
          </a:p>
          <a:p>
            <a:r>
              <a:rPr lang="nl-NL" dirty="0"/>
              <a:t>Informatie verkrijgen (uit bijvoorbeeld Tygron)</a:t>
            </a:r>
          </a:p>
          <a:p>
            <a:r>
              <a:rPr lang="nl-NL" dirty="0"/>
              <a:t>Informatie doorgeven (memo of presentatie)</a:t>
            </a:r>
          </a:p>
          <a:p>
            <a:r>
              <a:rPr lang="nl-NL" dirty="0"/>
              <a:t>Informatie interpreteren: discussie, conclusie, aanbevelingen</a:t>
            </a:r>
          </a:p>
        </p:txBody>
      </p:sp>
      <p:pic>
        <p:nvPicPr>
          <p:cNvPr id="2050" name="Picture 2" descr="De kracht van een Raad van Advies | MaxHofland.nl">
            <a:extLst>
              <a:ext uri="{FF2B5EF4-FFF2-40B4-BE49-F238E27FC236}">
                <a16:creationId xmlns:a16="http://schemas.microsoft.com/office/drawing/2014/main" id="{623AEA10-2131-523D-B9FE-B478A61D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603" y="4439920"/>
            <a:ext cx="3003606" cy="22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76EDA28B-2660-41A4-97E1-7B8D6A76AA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Leerdoelen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0FAD0D-FA81-45BA-8136-B038BD72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3" y="1571418"/>
            <a:ext cx="9143320" cy="5154059"/>
          </a:xfrm>
        </p:spPr>
        <p:txBody>
          <a:bodyPr>
            <a:normAutofit/>
          </a:bodyPr>
          <a:lstStyle/>
          <a:p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Leerdoelen: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wat een digital </a:t>
            </a:r>
            <a:r>
              <a:rPr lang="nl-NL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twin</a:t>
            </a: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(DT) 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informatie kan een DT bevatten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Hoe bouw je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werken met een DT: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berekeningen kunnen er worden gedaan met een DT?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Wat zijn praktijkvoorbeelden van de inzet van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van klimaatadaptatie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krijgen over overstromingen, extreme neerslag, hittestress en droogte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Gevolgen van klimaatverandering in de stad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Mogelijke oplossingen tegen overstromingen, extreme neerslag, hittestress en droogte in de stad</a:t>
            </a:r>
          </a:p>
        </p:txBody>
      </p:sp>
      <p:pic>
        <p:nvPicPr>
          <p:cNvPr id="1026" name="Picture 2" descr="Op weg met een Digital Twin">
            <a:extLst>
              <a:ext uri="{FF2B5EF4-FFF2-40B4-BE49-F238E27FC236}">
                <a16:creationId xmlns:a16="http://schemas.microsoft.com/office/drawing/2014/main" id="{6D501CF7-6764-40D6-9B1D-40929D05D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25" y="1690688"/>
            <a:ext cx="4518313" cy="201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B24C36E-06DB-40B6-9BA3-E84901786A7C}"/>
              </a:ext>
            </a:extLst>
          </p:cNvPr>
          <p:cNvSpPr txBox="1"/>
          <p:nvPr/>
        </p:nvSpPr>
        <p:spPr>
          <a:xfrm>
            <a:off x="8696130" y="3822020"/>
            <a:ext cx="233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 err="1"/>
              <a:t>GeoInfo</a:t>
            </a:r>
            <a:r>
              <a:rPr lang="nl-NL" sz="800" dirty="0"/>
              <a:t>. (2021). </a:t>
            </a:r>
            <a:r>
              <a:rPr lang="nl-NL" sz="800" i="1" dirty="0"/>
              <a:t>Op weg met een Digital Twin</a:t>
            </a:r>
            <a:r>
              <a:rPr lang="nl-NL" sz="800" dirty="0"/>
              <a:t>. https://www.geobimexperts.nl/blog/op-weg-met-digital-twin</a:t>
            </a:r>
          </a:p>
        </p:txBody>
      </p:sp>
    </p:spTree>
    <p:extLst>
      <p:ext uri="{BB962C8B-B14F-4D97-AF65-F5344CB8AC3E}">
        <p14:creationId xmlns:p14="http://schemas.microsoft.com/office/powerpoint/2010/main" val="272016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F4840-41EA-9CF9-9B25-A62D6788E8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Eindproducten KV DT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0D293F-63A2-D21E-324C-4747FB86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06880"/>
            <a:ext cx="5590793" cy="5059680"/>
          </a:xfrm>
        </p:spPr>
        <p:txBody>
          <a:bodyPr>
            <a:normAutofit fontScale="92500" lnSpcReduction="10000"/>
          </a:bodyPr>
          <a:lstStyle/>
          <a:p>
            <a:r>
              <a:rPr lang="nl-NL" b="1" u="sng" dirty="0"/>
              <a:t>Ontwerpnota </a:t>
            </a:r>
            <a:r>
              <a:rPr lang="nl-NL" b="1" dirty="0"/>
              <a:t>(korte omschrijving van:)</a:t>
            </a:r>
            <a:endParaRPr lang="nl-NL" b="1" u="sng" dirty="0"/>
          </a:p>
          <a:p>
            <a:r>
              <a:rPr lang="nl-NL" dirty="0"/>
              <a:t>Introductie/probleemstelling</a:t>
            </a:r>
          </a:p>
          <a:p>
            <a:r>
              <a:rPr lang="nl-NL" dirty="0"/>
              <a:t>Werkwijze</a:t>
            </a:r>
          </a:p>
          <a:p>
            <a:r>
              <a:rPr lang="nl-NL" dirty="0"/>
              <a:t>Resultaten</a:t>
            </a:r>
          </a:p>
          <a:p>
            <a:r>
              <a:rPr lang="nl-NL" dirty="0"/>
              <a:t>Discussie</a:t>
            </a:r>
          </a:p>
          <a:p>
            <a:r>
              <a:rPr lang="nl-NL" dirty="0"/>
              <a:t>Conclusie</a:t>
            </a:r>
          </a:p>
          <a:p>
            <a:r>
              <a:rPr lang="nl-NL" dirty="0"/>
              <a:t>Aanbevelingen</a:t>
            </a:r>
          </a:p>
          <a:p>
            <a:r>
              <a:rPr lang="nl-NL" sz="1800" dirty="0"/>
              <a:t>(in max. 4 A4’tjes)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B63E496-D715-3F5A-8E16-5CA3BB9DC2AF}"/>
              </a:ext>
            </a:extLst>
          </p:cNvPr>
          <p:cNvSpPr txBox="1">
            <a:spLocks/>
          </p:cNvSpPr>
          <p:nvPr/>
        </p:nvSpPr>
        <p:spPr bwMode="auto">
          <a:xfrm>
            <a:off x="6885687" y="1706879"/>
            <a:ext cx="5590793" cy="505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-374976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222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49952" indent="-374976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944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u="sng" dirty="0"/>
              <a:t>Eindpresentatie (bij de gemeente)</a:t>
            </a:r>
          </a:p>
          <a:p>
            <a:r>
              <a:rPr lang="nl-NL" dirty="0"/>
              <a:t>Introductie/probleemstelling</a:t>
            </a:r>
          </a:p>
          <a:p>
            <a:r>
              <a:rPr lang="nl-NL" dirty="0"/>
              <a:t>Werkwijze</a:t>
            </a:r>
          </a:p>
          <a:p>
            <a:r>
              <a:rPr lang="nl-NL" dirty="0"/>
              <a:t>Resultaten</a:t>
            </a:r>
          </a:p>
          <a:p>
            <a:r>
              <a:rPr lang="nl-NL" dirty="0"/>
              <a:t>Discussie</a:t>
            </a:r>
          </a:p>
          <a:p>
            <a:r>
              <a:rPr lang="nl-NL" dirty="0"/>
              <a:t>Conclusie</a:t>
            </a:r>
          </a:p>
          <a:p>
            <a:r>
              <a:rPr lang="nl-NL" dirty="0"/>
              <a:t>Aanbevelingen</a:t>
            </a:r>
          </a:p>
          <a:p>
            <a:r>
              <a:rPr lang="nl-NL" sz="1800" dirty="0"/>
              <a:t>(Mag in PP, maar wees vooral creatief)</a:t>
            </a:r>
          </a:p>
        </p:txBody>
      </p:sp>
    </p:spTree>
    <p:extLst>
      <p:ext uri="{BB962C8B-B14F-4D97-AF65-F5344CB8AC3E}">
        <p14:creationId xmlns:p14="http://schemas.microsoft.com/office/powerpoint/2010/main" val="152118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04756-33B9-C88E-87EE-DB630098FB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pic>
        <p:nvPicPr>
          <p:cNvPr id="5" name="Tijdelijke aanduiding voor inhoud 4" descr="Cloud Computing met effen opvulling">
            <a:extLst>
              <a:ext uri="{FF2B5EF4-FFF2-40B4-BE49-F238E27FC236}">
                <a16:creationId xmlns:a16="http://schemas.microsoft.com/office/drawing/2014/main" id="{F7E59E4B-3FD1-8012-3A53-BD1C6604B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400" y="2414588"/>
            <a:ext cx="2682558" cy="2682558"/>
          </a:xfrm>
        </p:spPr>
      </p:pic>
    </p:spTree>
    <p:extLst>
      <p:ext uri="{BB962C8B-B14F-4D97-AF65-F5344CB8AC3E}">
        <p14:creationId xmlns:p14="http://schemas.microsoft.com/office/powerpoint/2010/main" val="97674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B66F-3C9D-45C3-8E68-7947281F1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Huiswerk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B20563-7E0F-4C9A-9FE0-182441F06AB9}"/>
              </a:ext>
            </a:extLst>
          </p:cNvPr>
          <p:cNvSpPr txBox="1"/>
          <p:nvPr/>
        </p:nvSpPr>
        <p:spPr>
          <a:xfrm>
            <a:off x="638174" y="1566208"/>
            <a:ext cx="10637325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300" dirty="0">
                <a:cs typeface="Calibri"/>
              </a:rPr>
              <a:t>Ga aan de slag met jullie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3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Maak </a:t>
            </a:r>
            <a:r>
              <a:rPr lang="en-US" sz="2300" dirty="0" err="1"/>
              <a:t>een</a:t>
            </a:r>
            <a:r>
              <a:rPr lang="en-US" sz="2300" dirty="0"/>
              <a:t> </a:t>
            </a:r>
            <a:r>
              <a:rPr lang="en-US" sz="2300" dirty="0" err="1"/>
              <a:t>nieuw</a:t>
            </a:r>
            <a:r>
              <a:rPr lang="en-US" sz="2300" dirty="0"/>
              <a:t> project </a:t>
            </a:r>
            <a:r>
              <a:rPr lang="en-US" sz="2300" dirty="0" err="1"/>
              <a:t>aan</a:t>
            </a:r>
            <a:r>
              <a:rPr lang="en-US" sz="2300" dirty="0"/>
              <a:t> </a:t>
            </a:r>
            <a:r>
              <a:rPr lang="en-US" sz="2300" dirty="0" err="1"/>
              <a:t>voor</a:t>
            </a:r>
            <a:r>
              <a:rPr lang="en-US" sz="2300" dirty="0"/>
              <a:t> </a:t>
            </a:r>
            <a:r>
              <a:rPr lang="en-US" sz="2300" dirty="0" err="1"/>
              <a:t>jullie</a:t>
            </a:r>
            <a:r>
              <a:rPr lang="en-US" sz="2300" dirty="0"/>
              <a:t> </a:t>
            </a:r>
            <a:r>
              <a:rPr lang="en-US" sz="2300" dirty="0" err="1"/>
              <a:t>deel</a:t>
            </a:r>
            <a:r>
              <a:rPr lang="en-US" sz="2300" dirty="0"/>
              <a:t> van de </a:t>
            </a:r>
            <a:r>
              <a:rPr lang="en-US" sz="2300" dirty="0" err="1"/>
              <a:t>wijk</a:t>
            </a:r>
            <a:endParaRPr lang="en-US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Maak </a:t>
            </a:r>
            <a:r>
              <a:rPr lang="en-US" sz="2300" dirty="0" err="1"/>
              <a:t>een</a:t>
            </a:r>
            <a:r>
              <a:rPr lang="en-US" sz="2300" dirty="0"/>
              <a:t> </a:t>
            </a:r>
            <a:r>
              <a:rPr lang="en-US" sz="2300" dirty="0" err="1"/>
              <a:t>hittestressanalyse</a:t>
            </a:r>
            <a:r>
              <a:rPr lang="en-US" sz="2300" dirty="0"/>
              <a:t>: wat </a:t>
            </a:r>
            <a:r>
              <a:rPr lang="en-US" sz="2300" dirty="0" err="1"/>
              <a:t>valt</a:t>
            </a:r>
            <a:r>
              <a:rPr lang="en-US" sz="2300" dirty="0"/>
              <a:t> je op?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Ga op </a:t>
            </a:r>
            <a:r>
              <a:rPr lang="en-US" sz="2300" dirty="0" err="1"/>
              <a:t>bezoek</a:t>
            </a:r>
            <a:r>
              <a:rPr lang="en-US" sz="2300" dirty="0"/>
              <a:t> in </a:t>
            </a:r>
            <a:r>
              <a:rPr lang="en-US" sz="2300" dirty="0" err="1"/>
              <a:t>jullie</a:t>
            </a:r>
            <a:r>
              <a:rPr lang="en-US" sz="2300" dirty="0"/>
              <a:t> </a:t>
            </a:r>
            <a:r>
              <a:rPr lang="en-US" sz="2300" dirty="0" err="1"/>
              <a:t>projectgebied</a:t>
            </a:r>
            <a:r>
              <a:rPr lang="en-US" sz="2300" dirty="0"/>
              <a:t> </a:t>
            </a:r>
            <a:r>
              <a:rPr lang="en-US" sz="2300" dirty="0" err="1"/>
              <a:t>en</a:t>
            </a:r>
            <a:r>
              <a:rPr lang="en-US" sz="2300" dirty="0"/>
              <a:t> </a:t>
            </a:r>
            <a:r>
              <a:rPr lang="en-US" sz="2300" dirty="0" err="1"/>
              <a:t>maak</a:t>
            </a:r>
            <a:r>
              <a:rPr lang="en-US" sz="2300" dirty="0"/>
              <a:t> </a:t>
            </a:r>
            <a:r>
              <a:rPr lang="en-US" sz="2300" dirty="0" err="1"/>
              <a:t>foto’s</a:t>
            </a:r>
            <a:r>
              <a:rPr lang="en-US" sz="2300" dirty="0"/>
              <a:t>: hoe </a:t>
            </a:r>
            <a:r>
              <a:rPr lang="en-US" sz="2300" dirty="0" err="1"/>
              <a:t>ziet</a:t>
            </a:r>
            <a:r>
              <a:rPr lang="en-US" sz="2300" dirty="0"/>
              <a:t> het </a:t>
            </a:r>
            <a:r>
              <a:rPr lang="en-US" sz="2300" dirty="0" err="1"/>
              <a:t>gebied</a:t>
            </a:r>
            <a:r>
              <a:rPr lang="en-US" sz="2300" dirty="0"/>
              <a:t> </a:t>
            </a:r>
            <a:r>
              <a:rPr lang="en-US" sz="2300" dirty="0" err="1"/>
              <a:t>eruit</a:t>
            </a:r>
            <a:r>
              <a:rPr lang="en-US" sz="2300" dirty="0"/>
              <a:t>?</a:t>
            </a:r>
          </a:p>
          <a:p>
            <a:r>
              <a:rPr lang="en-US" sz="2300" dirty="0"/>
              <a:t>	(</a:t>
            </a:r>
            <a:r>
              <a:rPr lang="en-US" sz="2300" dirty="0" err="1"/>
              <a:t>foto’s</a:t>
            </a:r>
            <a:r>
              <a:rPr lang="en-US" sz="2300" dirty="0"/>
              <a:t> </a:t>
            </a:r>
            <a:r>
              <a:rPr lang="en-US" sz="2300" dirty="0" err="1"/>
              <a:t>kan</a:t>
            </a:r>
            <a:r>
              <a:rPr lang="en-US" sz="2300" dirty="0"/>
              <a:t> je </a:t>
            </a:r>
            <a:r>
              <a:rPr lang="en-US" sz="2300" dirty="0" err="1"/>
              <a:t>gebruiken</a:t>
            </a:r>
            <a:r>
              <a:rPr lang="en-US" sz="2300" dirty="0"/>
              <a:t> in </a:t>
            </a:r>
            <a:r>
              <a:rPr lang="en-US" sz="2300" dirty="0" err="1"/>
              <a:t>eindverslag</a:t>
            </a:r>
            <a:r>
              <a:rPr lang="en-US" sz="2300" dirty="0"/>
              <a:t> </a:t>
            </a:r>
            <a:r>
              <a:rPr lang="en-US" sz="2300" dirty="0" err="1"/>
              <a:t>en</a:t>
            </a:r>
            <a:r>
              <a:rPr lang="en-US" sz="2300" dirty="0"/>
              <a:t>/of </a:t>
            </a:r>
            <a:r>
              <a:rPr lang="en-US" sz="2300" dirty="0" err="1"/>
              <a:t>presentatie</a:t>
            </a:r>
            <a:r>
              <a:rPr lang="en-US" sz="2300" dirty="0"/>
              <a:t>)</a:t>
            </a:r>
          </a:p>
          <a:p>
            <a:r>
              <a:rPr lang="en-US" sz="2300" b="1" i="1" dirty="0"/>
              <a:t>      </a:t>
            </a:r>
            <a:r>
              <a:rPr lang="en-US" sz="2300" b="1" i="1" u="sng" dirty="0"/>
              <a:t>Screenshot vs. </a:t>
            </a:r>
            <a:r>
              <a:rPr lang="en-US" sz="2300" b="1" i="1" u="sng" dirty="0" err="1"/>
              <a:t>foto</a:t>
            </a:r>
            <a:endParaRPr lang="en-US" sz="2300" b="1" i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/>
              <a:t>Volgende</a:t>
            </a:r>
            <a:r>
              <a:rPr lang="en-US" sz="2300" dirty="0"/>
              <a:t> week </a:t>
            </a:r>
            <a:r>
              <a:rPr lang="en-US" sz="2300" dirty="0" err="1"/>
              <a:t>gastcollege</a:t>
            </a:r>
            <a:r>
              <a:rPr lang="en-US" sz="2300" dirty="0"/>
              <a:t> met </a:t>
            </a:r>
            <a:r>
              <a:rPr lang="en-US" sz="2300" dirty="0" err="1"/>
              <a:t>veel</a:t>
            </a:r>
            <a:r>
              <a:rPr lang="en-US" sz="2300" dirty="0"/>
              <a:t> tips!</a:t>
            </a:r>
          </a:p>
        </p:txBody>
      </p:sp>
    </p:spTree>
    <p:extLst>
      <p:ext uri="{BB962C8B-B14F-4D97-AF65-F5344CB8AC3E}">
        <p14:creationId xmlns:p14="http://schemas.microsoft.com/office/powerpoint/2010/main" val="638083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423DE-B24C-459B-9B85-667A2E597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CCA7D8-119B-460B-A50F-1EA4F10A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781174"/>
            <a:ext cx="10752008" cy="4967643"/>
          </a:xfrm>
        </p:spPr>
        <p:txBody>
          <a:bodyPr>
            <a:normAutofit/>
          </a:bodyPr>
          <a:lstStyle/>
          <a:p>
            <a:r>
              <a:rPr lang="nl-NL" b="1" dirty="0"/>
              <a:t>Neem gerust contact met mij op: a.j.bruijns@hr.nl
Lesdoelen behaalt?</a:t>
            </a:r>
          </a:p>
          <a:p>
            <a:r>
              <a:rPr lang="nl-NL" dirty="0"/>
              <a:t>		Aan de slag met de eindopdracht</a:t>
            </a:r>
          </a:p>
          <a:p>
            <a:endParaRPr lang="nl-NL" b="1" dirty="0"/>
          </a:p>
          <a:p>
            <a:r>
              <a:rPr lang="nl-NL" b="1" dirty="0"/>
              <a:t>Voor volgende week: bezoek jullie projectgebied en maak een begin met de eindopdracht</a:t>
            </a:r>
          </a:p>
          <a:p>
            <a:endParaRPr lang="nl-NL" b="1" dirty="0"/>
          </a:p>
          <a:p>
            <a:endParaRPr lang="nl-NL" dirty="0"/>
          </a:p>
        </p:txBody>
      </p:sp>
      <p:pic>
        <p:nvPicPr>
          <p:cNvPr id="4" name="Picture 4" descr="Best Question Mark Icon Stock Photos, Pictures &amp; Royalty-Free Images -  iStock | Question mark icon, Question mark, Easter wallpaper">
            <a:extLst>
              <a:ext uri="{FF2B5EF4-FFF2-40B4-BE49-F238E27FC236}">
                <a16:creationId xmlns:a16="http://schemas.microsoft.com/office/drawing/2014/main" id="{5A2F41F3-EB7A-40C1-B4E1-56EBC078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043" y="1617402"/>
            <a:ext cx="2409336" cy="24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3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8D807-7450-0544-1F23-469FF9404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Digitale Tweeling Alkmaar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7733B3-6BED-1EA5-7271-AD0922F72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450" y="1667434"/>
            <a:ext cx="5021821" cy="4037939"/>
          </a:xfrm>
        </p:spPr>
        <p:txBody>
          <a:bodyPr/>
          <a:lstStyle/>
          <a:p>
            <a:r>
              <a:rPr lang="nl-NL" dirty="0"/>
              <a:t>https://digitale-tweeling-alkmaar.azurewebsites.net/digitale_tweeling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382AF88-4050-9741-B8EA-BD88975E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84" y="1156447"/>
            <a:ext cx="5678177" cy="52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0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E9A46F16-A95E-40A5-9921-C763B657529F}"/>
              </a:ext>
            </a:extLst>
          </p:cNvPr>
          <p:cNvSpPr/>
          <p:nvPr/>
        </p:nvSpPr>
        <p:spPr>
          <a:xfrm>
            <a:off x="2862470" y="159026"/>
            <a:ext cx="9223513" cy="6632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231F410-BA53-4157-AC46-C11E9D56E9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Planning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3FEE5F3-4D97-42B8-B14F-90B83EED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113" y="275121"/>
            <a:ext cx="9032488" cy="646921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B9D03B9-596F-4DD5-BC01-F15774EBCB1D}"/>
              </a:ext>
            </a:extLst>
          </p:cNvPr>
          <p:cNvSpPr/>
          <p:nvPr/>
        </p:nvSpPr>
        <p:spPr>
          <a:xfrm>
            <a:off x="2794353" y="2723029"/>
            <a:ext cx="9397647" cy="885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50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5FF1B2CB-A4CB-411F-B5B4-DD13DDF72E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Vandaag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FB8D8545-7928-4C9B-B290-9263E5C5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8" y="1813978"/>
            <a:ext cx="10875169" cy="53363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1800" b="1" dirty="0"/>
              <a:t>Terugkoppeling vorige les: hoe staat het met jullie modellen?</a:t>
            </a:r>
          </a:p>
          <a:p>
            <a:pPr marL="457200" indent="-457200">
              <a:buFont typeface="+mj-lt"/>
              <a:buAutoNum type="arabicPeriod"/>
            </a:pPr>
            <a:endParaRPr lang="nl-NL" sz="1800" b="1" dirty="0"/>
          </a:p>
          <a:p>
            <a:pPr marL="457200" indent="-457200">
              <a:buFont typeface="+mj-lt"/>
              <a:buAutoNum type="arabicPeriod"/>
            </a:pPr>
            <a:r>
              <a:rPr lang="en-US" sz="1800" b="1" dirty="0"/>
              <a:t>Recap: </a:t>
            </a:r>
            <a:r>
              <a:rPr lang="en-US" sz="1800" b="1" dirty="0" err="1"/>
              <a:t>maatregelen</a:t>
            </a:r>
            <a:r>
              <a:rPr lang="en-US" sz="1800" b="1" dirty="0"/>
              <a:t> </a:t>
            </a:r>
            <a:r>
              <a:rPr lang="en-US" sz="1800" b="1" dirty="0" err="1"/>
              <a:t>inbouwen</a:t>
            </a:r>
            <a:endParaRPr lang="en-US" sz="1800" b="1" dirty="0"/>
          </a:p>
          <a:p>
            <a:pPr marL="457200" indent="-457200">
              <a:buFont typeface="+mj-lt"/>
              <a:buAutoNum type="arabicPeriod"/>
            </a:pPr>
            <a:endParaRPr lang="en-US" sz="1800" b="1" dirty="0"/>
          </a:p>
          <a:p>
            <a:pPr marL="457200" indent="-457200">
              <a:buFont typeface="+mj-lt"/>
              <a:buAutoNum type="arabicPeriod"/>
            </a:pPr>
            <a:r>
              <a:rPr lang="en-US" sz="1800" b="1" dirty="0" err="1"/>
              <a:t>Uitleg</a:t>
            </a:r>
            <a:r>
              <a:rPr lang="en-US" sz="1800" b="1" dirty="0"/>
              <a:t> project </a:t>
            </a:r>
            <a:r>
              <a:rPr lang="en-US" sz="1800" b="1" dirty="0" err="1"/>
              <a:t>voor</a:t>
            </a:r>
            <a:r>
              <a:rPr lang="en-US" sz="1800" b="1" dirty="0"/>
              <a:t> de </a:t>
            </a:r>
            <a:r>
              <a:rPr lang="en-US" sz="1800" b="1" dirty="0" err="1"/>
              <a:t>gemeente</a:t>
            </a:r>
            <a:r>
              <a:rPr lang="en-US" sz="1800" b="1" dirty="0"/>
              <a:t> Rotterdam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9988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BE77F-BFCE-449F-BEEE-5A3561918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nl-NL" sz="2800" b="1" dirty="0"/>
              <a:t>Terugkoppeling vorige les: hoe staat het met jullie modellen?</a:t>
            </a:r>
            <a:br>
              <a:rPr lang="nl-NL" sz="2800" b="1" dirty="0"/>
            </a:br>
            <a:endParaRPr lang="nl-NL" sz="28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919EF2-535C-4D04-90A7-4FABF24BB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754841"/>
            <a:ext cx="10786186" cy="4139814"/>
          </a:xfrm>
        </p:spPr>
        <p:txBody>
          <a:bodyPr/>
          <a:lstStyle/>
          <a:p>
            <a:r>
              <a:rPr lang="nl-NL" dirty="0"/>
              <a:t>Even een ronde langs alle laptops:</a:t>
            </a:r>
          </a:p>
          <a:p>
            <a:r>
              <a:rPr lang="nl-NL" dirty="0"/>
              <a:t>Wat heb je gevonden?</a:t>
            </a:r>
          </a:p>
          <a:p>
            <a:r>
              <a:rPr lang="nl-NL" dirty="0"/>
              <a:t>Wat zijn de resultaten?</a:t>
            </a:r>
          </a:p>
          <a:p>
            <a:r>
              <a:rPr lang="nl-NL" dirty="0"/>
              <a:t>Wat valt je op?</a:t>
            </a:r>
          </a:p>
        </p:txBody>
      </p:sp>
    </p:spTree>
    <p:extLst>
      <p:ext uri="{BB962C8B-B14F-4D97-AF65-F5344CB8AC3E}">
        <p14:creationId xmlns:p14="http://schemas.microsoft.com/office/powerpoint/2010/main" val="57876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4D7CA-4285-4769-80FC-FEA5B314EA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Nog even over Tygron: GIS?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65D6AE-49F7-4C1C-8985-7BBC2D1B1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816607"/>
            <a:ext cx="10849925" cy="4078047"/>
          </a:xfrm>
        </p:spPr>
        <p:txBody>
          <a:bodyPr/>
          <a:lstStyle/>
          <a:p>
            <a:r>
              <a:rPr lang="nl-NL" dirty="0"/>
              <a:t>Wat we zien is 3D…</a:t>
            </a:r>
          </a:p>
          <a:p>
            <a:r>
              <a:rPr lang="nl-NL" dirty="0"/>
              <a:t>Maar hoe zit het met de data?</a:t>
            </a:r>
          </a:p>
          <a:p>
            <a:endParaRPr lang="nl-NL" dirty="0"/>
          </a:p>
        </p:txBody>
      </p:sp>
      <p:sp>
        <p:nvSpPr>
          <p:cNvPr id="4" name="Gelijkbenige driehoek 3">
            <a:extLst>
              <a:ext uri="{FF2B5EF4-FFF2-40B4-BE49-F238E27FC236}">
                <a16:creationId xmlns:a16="http://schemas.microsoft.com/office/drawing/2014/main" id="{C192D69F-98E8-4C60-A874-527546793A7A}"/>
              </a:ext>
            </a:extLst>
          </p:cNvPr>
          <p:cNvSpPr/>
          <p:nvPr/>
        </p:nvSpPr>
        <p:spPr>
          <a:xfrm rot="10800000">
            <a:off x="8717280" y="3779097"/>
            <a:ext cx="2292096" cy="18897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CD5671F-8087-4BFC-B522-8E578FE4D155}"/>
              </a:ext>
            </a:extLst>
          </p:cNvPr>
          <p:cNvSpPr txBox="1"/>
          <p:nvPr/>
        </p:nvSpPr>
        <p:spPr>
          <a:xfrm>
            <a:off x="7504176" y="2594989"/>
            <a:ext cx="1790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Creatieve oplossingen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92020A7-E34F-4DDF-A055-CDB91E4EA223}"/>
              </a:ext>
            </a:extLst>
          </p:cNvPr>
          <p:cNvSpPr txBox="1"/>
          <p:nvPr/>
        </p:nvSpPr>
        <p:spPr>
          <a:xfrm>
            <a:off x="10401424" y="2551098"/>
            <a:ext cx="1790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Inpassen in Tygron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DFD9527-A960-4317-84C6-E6C6F625D02F}"/>
              </a:ext>
            </a:extLst>
          </p:cNvPr>
          <p:cNvSpPr txBox="1"/>
          <p:nvPr/>
        </p:nvSpPr>
        <p:spPr>
          <a:xfrm>
            <a:off x="9020432" y="5714655"/>
            <a:ext cx="1790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Maatregelen in toekomstige situatie</a:t>
            </a:r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3DCB8CC4-090D-497B-895F-9BEBCE3AB85E}"/>
              </a:ext>
            </a:extLst>
          </p:cNvPr>
          <p:cNvSpPr/>
          <p:nvPr/>
        </p:nvSpPr>
        <p:spPr>
          <a:xfrm rot="19168002">
            <a:off x="8454876" y="3305988"/>
            <a:ext cx="497072" cy="354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4326ED3-28CF-4A5E-A857-FEC700CAB3F3}"/>
              </a:ext>
            </a:extLst>
          </p:cNvPr>
          <p:cNvSpPr/>
          <p:nvPr/>
        </p:nvSpPr>
        <p:spPr>
          <a:xfrm rot="1233469">
            <a:off x="10447942" y="3230499"/>
            <a:ext cx="497072" cy="354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887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0EFAF-B0C2-4994-AEAC-4B1F01552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Het creëren van de toekomstige situatie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E2C114-BC9F-4BA3-AE3F-87225C8DB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621283"/>
            <a:ext cx="10818683" cy="4115240"/>
          </a:xfrm>
        </p:spPr>
        <p:txBody>
          <a:bodyPr>
            <a:normAutofit/>
          </a:bodyPr>
          <a:lstStyle/>
          <a:p>
            <a:r>
              <a:rPr lang="nl-NL" sz="1800" b="1" dirty="0"/>
              <a:t>Huidige situatie versus toekomstig ontwerp</a:t>
            </a:r>
            <a:r>
              <a:rPr lang="nl-NL" sz="1800" dirty="0"/>
              <a:t>
Nu kan je jouw expertise gebruiken om de toekomstige situatie te verbeteren, o.a.:
	Klimaatadaptatie
	Energietransitie
	Nieuwbouwwijken
	Wat wil je verbeteren in je project?
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8545DF7-D95F-4046-8F54-D38DB9D7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670867"/>
            <a:ext cx="10955279" cy="94310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68307EE7-B57B-46D6-9B55-034CD3EC8D6E}"/>
              </a:ext>
            </a:extLst>
          </p:cNvPr>
          <p:cNvSpPr/>
          <p:nvPr/>
        </p:nvSpPr>
        <p:spPr>
          <a:xfrm>
            <a:off x="1457325" y="1663558"/>
            <a:ext cx="3848100" cy="374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AEEC097-F44D-41B4-AF12-9E44D2504C25}"/>
              </a:ext>
            </a:extLst>
          </p:cNvPr>
          <p:cNvSpPr txBox="1"/>
          <p:nvPr/>
        </p:nvSpPr>
        <p:spPr>
          <a:xfrm>
            <a:off x="8948928" y="3059668"/>
            <a:ext cx="204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Measure</a:t>
            </a:r>
            <a:r>
              <a:rPr lang="nl-NL" dirty="0"/>
              <a:t> maken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F9387FC-E2D8-4C4C-A24C-8BF561AD74D9}"/>
              </a:ext>
            </a:extLst>
          </p:cNvPr>
          <p:cNvSpPr txBox="1"/>
          <p:nvPr/>
        </p:nvSpPr>
        <p:spPr>
          <a:xfrm>
            <a:off x="9003791" y="3998413"/>
            <a:ext cx="213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Measure</a:t>
            </a:r>
            <a:r>
              <a:rPr lang="nl-NL" dirty="0"/>
              <a:t> toevoegen aan Actions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0BF407C-69C3-4DB8-BEFB-613D0539A6DC}"/>
              </a:ext>
            </a:extLst>
          </p:cNvPr>
          <p:cNvSpPr txBox="1"/>
          <p:nvPr/>
        </p:nvSpPr>
        <p:spPr>
          <a:xfrm>
            <a:off x="9003792" y="5491156"/>
            <a:ext cx="25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Measure</a:t>
            </a:r>
            <a:r>
              <a:rPr lang="nl-NL" dirty="0"/>
              <a:t> activeren</a:t>
            </a:r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A74CF10D-7DE8-4069-A368-118199F8B3E9}"/>
              </a:ext>
            </a:extLst>
          </p:cNvPr>
          <p:cNvSpPr/>
          <p:nvPr/>
        </p:nvSpPr>
        <p:spPr>
          <a:xfrm>
            <a:off x="9604248" y="3494250"/>
            <a:ext cx="652272" cy="4389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372BF1F7-84D2-4CB0-B642-83BD45CE2392}"/>
              </a:ext>
            </a:extLst>
          </p:cNvPr>
          <p:cNvSpPr/>
          <p:nvPr/>
        </p:nvSpPr>
        <p:spPr>
          <a:xfrm>
            <a:off x="9643872" y="4829134"/>
            <a:ext cx="652272" cy="4389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79E38F1-F963-4754-9BD8-EB7FBB2A6DEA}"/>
              </a:ext>
            </a:extLst>
          </p:cNvPr>
          <p:cNvSpPr/>
          <p:nvPr/>
        </p:nvSpPr>
        <p:spPr>
          <a:xfrm>
            <a:off x="8583168" y="2945581"/>
            <a:ext cx="2596896" cy="31516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029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3BD3A-1E0E-4749-848E-820747D0F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Wat is een </a:t>
            </a:r>
            <a:r>
              <a:rPr lang="nl-NL" dirty="0" err="1"/>
              <a:t>measure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CFD75E-32CF-4D1B-8ADB-B1380AA7D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79415"/>
            <a:ext cx="10637326" cy="4115240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Toekomstige wijziging in het 3D-model
Bijvoorbeeld:
	Oppervlaktewater toevoegen
	Gebieden verlagen
	Vegetatie toevoegen
	Verharde gebieden verwijderen
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E1CDD38-71CD-4EFD-9607-03073939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54" y="1779415"/>
            <a:ext cx="5296639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2252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769</Words>
  <Application>Microsoft Office PowerPoint</Application>
  <PresentationFormat>Breedbeeld</PresentationFormat>
  <Paragraphs>118</Paragraphs>
  <Slides>23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Symbol</vt:lpstr>
      <vt:lpstr>Wingdings</vt:lpstr>
      <vt:lpstr>Kantoorthema</vt:lpstr>
      <vt:lpstr>Digital Twins: Tygron, Les 3</vt:lpstr>
      <vt:lpstr>PowerPoint-presentatie</vt:lpstr>
      <vt:lpstr>Digitale Tweeling Alkmaar</vt:lpstr>
      <vt:lpstr>PowerPoint-presentatie</vt:lpstr>
      <vt:lpstr>PowerPoint-presentatie</vt:lpstr>
      <vt:lpstr>Terugkoppeling vorige les: hoe staat het met jullie modellen? </vt:lpstr>
      <vt:lpstr>Nog even over Tygron: GIS?</vt:lpstr>
      <vt:lpstr>Het creëren van de toekomstige situatie</vt:lpstr>
      <vt:lpstr>Wat is een measure?</vt:lpstr>
      <vt:lpstr>Het creëren van de future situation</vt:lpstr>
      <vt:lpstr>PowerPoint-presentatie</vt:lpstr>
      <vt:lpstr>Spatial Measures</vt:lpstr>
      <vt:lpstr>Removing objects</vt:lpstr>
      <vt:lpstr>PowerPoint-presentatie</vt:lpstr>
      <vt:lpstr>Uitleg eindopdracht</vt:lpstr>
      <vt:lpstr>In de buurt!</vt:lpstr>
      <vt:lpstr>Kaartmateriaal</vt:lpstr>
      <vt:lpstr>Kijk nu in Tygron</vt:lpstr>
      <vt:lpstr>Wat doen we met al die informatie?</vt:lpstr>
      <vt:lpstr>Eindproducten KV DT</vt:lpstr>
      <vt:lpstr>Aan de slag!</vt:lpstr>
      <vt:lpstr>Huiswerk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Tygron</dc:title>
  <dc:creator>Bruijns, A.J. (Andy)</dc:creator>
  <cp:lastModifiedBy>Bruijns, A.J. (Andy)</cp:lastModifiedBy>
  <cp:revision>100</cp:revision>
  <dcterms:created xsi:type="dcterms:W3CDTF">2022-03-11T14:36:44Z</dcterms:created>
  <dcterms:modified xsi:type="dcterms:W3CDTF">2022-09-22T08:38:03Z</dcterms:modified>
</cp:coreProperties>
</file>